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  <p:sldId id="259" r:id="rId8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59" d="100"/>
          <a:sy n="59" d="100"/>
        </p:scale>
        <p:origin x="15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17846-31BA-D7C0-9766-5701420082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73F8D9-0942-27E9-D37B-C2FEC0BFE4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D74C3D-C026-C941-07AC-7957AE60E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125AD-9B5E-4576-8A3F-AA7204CF981D}" type="datetimeFigureOut">
              <a:rPr lang="en-MY" smtClean="0"/>
              <a:t>7/10/2023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B1EF73-6D12-9828-65C2-056C87818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F06B95-93B8-A793-245F-A139F2F90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EB64B-7C0F-4756-A213-E99CBD708A15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6007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98E40-9C83-449A-4F04-268E2BF5A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68952-311C-40A5-BC5F-70726F110A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237981-FA1D-1F52-CE09-70C963296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125AD-9B5E-4576-8A3F-AA7204CF981D}" type="datetimeFigureOut">
              <a:rPr lang="en-MY" smtClean="0"/>
              <a:t>7/10/2023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F52BB-171D-4AB6-4B54-13C1933C0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6710D5-214A-CAAC-E48C-AE7D6D8CA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EB64B-7C0F-4756-A213-E99CBD708A15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14591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D3D60-F887-37BF-DE5D-8A285EF5A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BCC953-8DAD-021C-8FB2-02D9F0D14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26BA4-5CA0-3D4C-DB34-C9455E2C2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125AD-9B5E-4576-8A3F-AA7204CF981D}" type="datetimeFigureOut">
              <a:rPr lang="en-MY" smtClean="0"/>
              <a:t>7/10/2023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5DE9A-1E2B-6A14-092A-F834F0EB7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1CFED6-372C-ED8E-999A-788E24344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EB64B-7C0F-4756-A213-E99CBD708A15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27604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3B853-A268-22D0-6E58-516DE6747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9B6B8-701F-B077-581C-972FC8CDAA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3CA1FA-F3C9-E2AF-C6EE-7EADBF51CD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DE269E-9163-94C9-1F30-8A153F46D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125AD-9B5E-4576-8A3F-AA7204CF981D}" type="datetimeFigureOut">
              <a:rPr lang="en-MY" smtClean="0"/>
              <a:t>7/10/2023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0BD1C3-CBBC-E7E5-FD06-041557752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636F49-7644-54E6-E948-94867C318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EB64B-7C0F-4756-A213-E99CBD708A15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86650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E14F1-33B0-C481-39E4-B92DEF5CC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03A28D-F0D2-C075-B3B9-B173B03C96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8F1599-B684-11AA-31E2-CFC37C6587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4ED9CE-64FD-05EE-267E-45D50A959F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24628A-F430-91AA-2BC6-BC9D3B107C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949A7E-F6A1-F4D2-6A03-8983681F2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125AD-9B5E-4576-8A3F-AA7204CF981D}" type="datetimeFigureOut">
              <a:rPr lang="en-MY" smtClean="0"/>
              <a:t>7/10/2023</a:t>
            </a:fld>
            <a:endParaRPr lang="en-M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A9DFC4-FE6D-D71E-23F9-7621EAEF3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15E1E3-8922-7CA1-A398-789689643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EB64B-7C0F-4756-A213-E99CBD708A15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80111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86DC3-6199-BF6C-C5D6-3265BAE59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DAEE0D-7B62-85BC-BFF5-D979137F8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125AD-9B5E-4576-8A3F-AA7204CF981D}" type="datetimeFigureOut">
              <a:rPr lang="en-MY" smtClean="0"/>
              <a:t>7/10/2023</a:t>
            </a:fld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203110-367C-37DE-7401-3A3875AB1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8F75F5-1252-506D-7CDC-6B1B5B894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EB64B-7C0F-4756-A213-E99CBD708A15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20177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A2917B-C93C-499A-5C69-8B40454FB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125AD-9B5E-4576-8A3F-AA7204CF981D}" type="datetimeFigureOut">
              <a:rPr lang="en-MY" smtClean="0"/>
              <a:t>7/10/2023</a:t>
            </a:fld>
            <a:endParaRPr lang="en-MY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5D519C-33C2-3D03-8719-D1815F58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E185AF-6B3E-BF22-E2A6-0FE9386A3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EB64B-7C0F-4756-A213-E99CBD708A15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42396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B77F0-3C73-38A8-F567-5A9CFEDEE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CEED8-2524-0533-7CC7-7E1780EDC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E751A7-312E-8F35-4F9D-1DB6013F5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CB6E8A-7FA5-68F5-966A-1C9DD1FA6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125AD-9B5E-4576-8A3F-AA7204CF981D}" type="datetimeFigureOut">
              <a:rPr lang="en-MY" smtClean="0"/>
              <a:t>7/10/2023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42D2B0-545F-D6E3-1F06-90059011D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4EB6F8-7CCD-1102-1E04-01EF71B04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EB64B-7C0F-4756-A213-E99CBD708A15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78856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71EEF-A788-029E-4C9E-3F3DAE920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753CC4-9635-3EB7-7980-60804DFA20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27DB66-DA3C-C05D-A23D-F505054A56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C0C49F-B23E-0AEC-19DE-CC7EBD2BD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125AD-9B5E-4576-8A3F-AA7204CF981D}" type="datetimeFigureOut">
              <a:rPr lang="en-MY" smtClean="0"/>
              <a:t>7/10/2023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360E50-86C2-A0D4-FC9C-7436F3604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2FE609-F327-508D-0696-B642E4809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EB64B-7C0F-4756-A213-E99CBD708A15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41645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969BD-3660-7627-5F1A-8EC2B1443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842921-E4B8-946A-591F-E6188C4602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47BEA-A9FE-591D-8696-EB1F74A5B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125AD-9B5E-4576-8A3F-AA7204CF981D}" type="datetimeFigureOut">
              <a:rPr lang="en-MY" smtClean="0"/>
              <a:t>7/10/2023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9D04BD-5460-3843-EDAA-4E28A8D66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F895B1-9AA9-EF90-88B5-C9A5FC560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EB64B-7C0F-4756-A213-E99CBD708A15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05504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54D81D8-CF34-01CC-E7DF-92738CB0E1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64B4F4-4C8E-0A72-8B18-7C94635309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46A309-ECDA-21DA-2437-E1840D5DB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125AD-9B5E-4576-8A3F-AA7204CF981D}" type="datetimeFigureOut">
              <a:rPr lang="en-MY" smtClean="0"/>
              <a:t>7/10/2023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C75D4-2FE6-CB64-5728-8278FB5B0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244DF3-31E4-DD19-FC91-DC70EA148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EB64B-7C0F-4756-A213-E99CBD708A15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95630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72DB2B-D024-6799-DAB2-76F2CCCF6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118B66-D8B9-8387-5021-165613FD17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369166-1627-26A8-7B03-063A069C88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3125AD-9B5E-4576-8A3F-AA7204CF981D}" type="datetimeFigureOut">
              <a:rPr lang="en-MY" smtClean="0"/>
              <a:t>7/10/2023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BDE742-65DD-EE66-1CCC-250613967F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7403F4-8011-4D49-6AA6-7900C07CC4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EB64B-7C0F-4756-A213-E99CBD708A15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86872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1509428-22C8-C8CC-2234-0202A44006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15729" y="1764407"/>
            <a:ext cx="5760846" cy="2310312"/>
          </a:xfrm>
        </p:spPr>
        <p:txBody>
          <a:bodyPr>
            <a:normAutofit/>
          </a:bodyPr>
          <a:lstStyle/>
          <a:p>
            <a:r>
              <a:rPr lang="en-US" sz="5200">
                <a:solidFill>
                  <a:schemeClr val="tx2"/>
                </a:solidFill>
              </a:rPr>
              <a:t>D</a:t>
            </a:r>
            <a:r>
              <a:rPr lang="en-MY" sz="5200">
                <a:solidFill>
                  <a:schemeClr val="tx2"/>
                </a:solidFill>
              </a:rPr>
              <a:t>AYA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DDA80D-8611-1C71-EBE2-4CB3AC8A2A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15729" y="4165152"/>
            <a:ext cx="5760846" cy="682079"/>
          </a:xfrm>
        </p:spPr>
        <p:txBody>
          <a:bodyPr>
            <a:normAutofit/>
          </a:bodyPr>
          <a:lstStyle/>
          <a:p>
            <a:r>
              <a:rPr lang="en-MY">
                <a:solidFill>
                  <a:schemeClr val="tx2"/>
                </a:solidFill>
              </a:rPr>
              <a:t>SAINS TAHUN 6</a:t>
            </a:r>
          </a:p>
        </p:txBody>
      </p:sp>
    </p:spTree>
    <p:extLst>
      <p:ext uri="{BB962C8B-B14F-4D97-AF65-F5344CB8AC3E}">
        <p14:creationId xmlns:p14="http://schemas.microsoft.com/office/powerpoint/2010/main" val="1684163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esan daya">
            <a:extLst>
              <a:ext uri="{FF2B5EF4-FFF2-40B4-BE49-F238E27FC236}">
                <a16:creationId xmlns:a16="http://schemas.microsoft.com/office/drawing/2014/main" id="{190AB13A-8CA8-C3E6-6732-3482DF816ED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8388" y="0"/>
            <a:ext cx="75136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876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aya geseran ed">
            <a:extLst>
              <a:ext uri="{FF2B5EF4-FFF2-40B4-BE49-F238E27FC236}">
                <a16:creationId xmlns:a16="http://schemas.microsoft.com/office/drawing/2014/main" id="{C4F1F5FF-9B21-A2BF-7D2E-53FFA660ED6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313"/>
            <a:ext cx="12192000" cy="668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894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aya">
            <a:extLst>
              <a:ext uri="{FF2B5EF4-FFF2-40B4-BE49-F238E27FC236}">
                <a16:creationId xmlns:a16="http://schemas.microsoft.com/office/drawing/2014/main" id="{1558AD53-2474-A477-46D7-515BD917397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125" y="0"/>
            <a:ext cx="66357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3633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305A784F5EC34C83E06F9B6A29A2F9" ma:contentTypeVersion="2" ma:contentTypeDescription="Create a new document." ma:contentTypeScope="" ma:versionID="e30fa4c7ca342227e6e5188bd04a1baf">
  <xsd:schema xmlns:xsd="http://www.w3.org/2001/XMLSchema" xmlns:xs="http://www.w3.org/2001/XMLSchema" xmlns:p="http://schemas.microsoft.com/office/2006/metadata/properties" xmlns:ns3="5c6dfd73-56f3-410a-aab0-f3787948d33b" targetNamespace="http://schemas.microsoft.com/office/2006/metadata/properties" ma:root="true" ma:fieldsID="d72d779b770ed33c9949e1d159e7591f" ns3:_="">
    <xsd:import namespace="5c6dfd73-56f3-410a-aab0-f3787948d33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6dfd73-56f3-410a-aab0-f3787948d3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DA9E7D2-2707-411B-8895-2962D645C7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6dfd73-56f3-410a-aab0-f3787948d33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146D02C-05E6-4163-ACA9-4E056E70D58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6CED34-2901-4FB8-9903-4F4D4D1BCF97}">
  <ds:schemaRefs>
    <ds:schemaRef ds:uri="http://schemas.microsoft.com/office/infopath/2007/PartnerControls"/>
    <ds:schemaRef ds:uri="http://schemas.microsoft.com/office/2006/metadata/properties"/>
    <ds:schemaRef ds:uri="http://purl.org/dc/elements/1.1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terms/"/>
    <ds:schemaRef ds:uri="5c6dfd73-56f3-410a-aab0-f3787948d33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5</Words>
  <Application>Microsoft Office PowerPoint</Application>
  <PresentationFormat>Widescreen</PresentationFormat>
  <Paragraphs>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DAYA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DAYA</dc:title>
  <dc:creator>Thekapsul</dc:creator>
  <cp:lastModifiedBy>Thekapsul</cp:lastModifiedBy>
  <cp:revision>1</cp:revision>
  <dcterms:created xsi:type="dcterms:W3CDTF">2023-10-07T15:44:04Z</dcterms:created>
  <dcterms:modified xsi:type="dcterms:W3CDTF">2023-10-07T15:48:21Z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0x0101002D305A784F5EC34C83E06F9B6A29A2F9</vt:lpwstr>
  </property>
</Properties>
</file>